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040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80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41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66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73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86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029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06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74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37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2EDF0-BA74-4D02-8C74-2C316B65B13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3BBB2E-E519-4E1F-8BDD-63BA49898E2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8269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D9B2E-870C-E384-B84D-629F774B29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stylus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7709B-24A2-7F29-DD4F-7A33E16F54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Hardware device</a:t>
            </a:r>
          </a:p>
        </p:txBody>
      </p:sp>
    </p:spTree>
    <p:extLst>
      <p:ext uri="{BB962C8B-B14F-4D97-AF65-F5344CB8AC3E}">
        <p14:creationId xmlns:p14="http://schemas.microsoft.com/office/powerpoint/2010/main" val="38403897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B1AEC4-6943-DDF4-810E-98DF86CC1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637" y="643467"/>
            <a:ext cx="7300725" cy="487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56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2D883-8E74-6FE4-275F-EAB5400A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588183"/>
          </a:xfrm>
        </p:spPr>
        <p:txBody>
          <a:bodyPr/>
          <a:lstStyle/>
          <a:p>
            <a:r>
              <a:rPr lang="en-US" dirty="0"/>
              <a:t>Tip specifications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87FAD2-FB6B-0D2E-4128-7F318B1D7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520" y="1392702"/>
            <a:ext cx="10323334" cy="524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10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324BC-3C8C-9D8F-24F2-E91C9F00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Only </a:t>
            </a:r>
            <a:r>
              <a:rPr lang="en-US" dirty="0" err="1"/>
              <a:t>sence</a:t>
            </a:r>
            <a:r>
              <a:rPr lang="en-US" dirty="0"/>
              <a:t> the tip of stylus while using.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4A5AF3-D55C-29D6-1980-0BC61F73F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16125"/>
            <a:ext cx="9603275" cy="403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5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0612B3-5E77-60CB-E87D-D9B74C57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95422"/>
            <a:ext cx="9144000" cy="583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125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36BC7F-779F-380F-134C-E3F335376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09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72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AFE254-F96C-2CA9-D665-C053EFB34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09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117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4EFC57-910F-5EA2-DA7B-FB3BFEAA6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06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4067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43</TotalTime>
  <Words>14</Words>
  <Application>Microsoft Office PowerPoint</Application>
  <PresentationFormat>Widescreen</PresentationFormat>
  <Paragraphs>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Gallery</vt:lpstr>
      <vt:lpstr>stylus</vt:lpstr>
      <vt:lpstr>PowerPoint Presentation</vt:lpstr>
      <vt:lpstr>Tip specifications</vt:lpstr>
      <vt:lpstr>Only sence the tip of stylus while using.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stylus</dc:title>
  <dc:creator>01-131232-003</dc:creator>
  <cp:lastModifiedBy>01-131232-003</cp:lastModifiedBy>
  <cp:revision>2</cp:revision>
  <dcterms:created xsi:type="dcterms:W3CDTF">2023-10-26T17:20:11Z</dcterms:created>
  <dcterms:modified xsi:type="dcterms:W3CDTF">2023-10-26T18:08:54Z</dcterms:modified>
</cp:coreProperties>
</file>

<file path=docProps/thumbnail.jpeg>
</file>